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C22F69E-A564-4C46-A90C-51048C5E8AA7}">
  <a:tblStyle styleId="{8C22F69E-A564-4C46-A90C-51048C5E8AA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aa9ee4da2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eaa9ee4da2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geaa9ee4da2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a7ae4e60b6_0_196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4" name="Google Shape;154;g1a7ae4e60b6_0_196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1a7ae4e60b6_0_196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a7ae4e60b6_0_283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1" name="Google Shape;161;g1a7ae4e60b6_0_283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1a7ae4e60b6_0_283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a7ae4e60b6_0_288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7" name="Google Shape;167;g1a7ae4e60b6_0_288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a7ae4e60b6_0_288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a7ae4e60b6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3" name="Google Shape;103;g1a7ae4e60b6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1a7ae4e60b6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a7ae4e60b6_0_38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9" name="Google Shape;109;g1a7ae4e60b6_0_38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1a7ae4e60b6_0_38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a7ae4e60b6_0_92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5" name="Google Shape;115;g1a7ae4e60b6_0_92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1a7ae4e60b6_0_92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a7ae4e60b6_0_5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1" name="Google Shape;121;g1a7ae4e60b6_0_5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1a7ae4e60b6_0_5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a7ae4e60b6_0_98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8" name="Google Shape;128;g1a7ae4e60b6_0_98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1a7ae4e60b6_0_98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a7ae4e60b6_0_103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4" name="Google Shape;134;g1a7ae4e60b6_0_103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1a7ae4e60b6_0_103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a7ae4e60b6_0_385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2" name="Google Shape;142;g1a7ae4e60b6_0_385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1a7ae4e60b6_0_385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7ae4e60b6_0_191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8" name="Google Shape;148;g1a7ae4e60b6_0_191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1a7ae4e60b6_0_191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2587"/>
            <a:ext cx="65739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46312"/>
            <a:ext cx="6578700" cy="6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2"/>
            <a:ext cx="16986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/>
        </p:nvSpPr>
        <p:spPr>
          <a:xfrm>
            <a:off x="1150659" y="3012900"/>
            <a:ext cx="5013900" cy="52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5400"/>
              <a:t>Night Match</a:t>
            </a:r>
            <a:endParaRPr b="1" i="0" sz="54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400"/>
              <a:t>Sponsored by</a:t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400"/>
              <a:t>With Help from</a:t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2166888" y="8082575"/>
            <a:ext cx="2981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Round Count: 1</a:t>
            </a:r>
            <a:r>
              <a:rPr b="1" lang="en-US" sz="2300"/>
              <a:t>50+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38" y="540600"/>
            <a:ext cx="6389724" cy="195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8850" y="7159938"/>
            <a:ext cx="2857500" cy="82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794870"/>
            <a:ext cx="7315200" cy="156090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/>
        </p:nvSpPr>
        <p:spPr>
          <a:xfrm>
            <a:off x="136791" y="8894250"/>
            <a:ext cx="7041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300"/>
              <a:t>Stages by Eric Beerbaum, Marcel Englmaier, Stuart Wilson, &amp; Jon Gieser</a:t>
            </a:r>
            <a:endParaRPr i="0" sz="13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7" name="Google Shape;157;p23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{8C22F69E-A564-4C46-A90C-51048C5E8AA7}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Stage 5, Bay 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Takeshi's Castle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>
                          <a:solidFill>
                            <a:schemeClr val="dk1"/>
                          </a:solidFill>
                        </a:rPr>
                        <a:t>Course Designer: Eric Beerbaum</a:t>
                      </a:r>
                      <a:endParaRPr b="1" sz="2000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58" name="Google Shape;15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562" y="1308100"/>
            <a:ext cx="6837362" cy="655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4" name="Google Shape;164;p24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{8C22F69E-A564-4C46-A90C-51048C5E8AA7}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6, Bay 7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/>
                        <a:t>Stu’s Night-Mare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Stu Wilson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Stu’s Night-Mare is a 12 round unlimited course. There are 4 steel plates with light-flashers to indicate neutralized.</a:t>
                      </a:r>
                      <a:r>
                        <a:rPr lang="en-US" sz="1100" u="none" cap="none" strike="noStrike"/>
                        <a:t> The start signal is audible.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The Handgun start position is standing behind required fault line. Handgun loaded and holstered.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 If you do not have a holster, the pistol will be loaded and placed on barrel the corresponding barrel.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The PCC start position is standing behind required fault line. PCC loaded, safety on, stock touching belt.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String 1: On the audible start signal, engage each target until flasher flashes from behind the 50yd line.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String 2: On the audible start signal, engage each target until flasher flashes from behind the 40yd line.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String 3: On the audible start signal, engage each target until flasher flashes from behind the 30yd line.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0" name="Google Shape;170;p25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{8C22F69E-A564-4C46-A90C-51048C5E8AA7}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6, Bay 7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Stu’s Night-Mare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Stu Wilson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26370"/>
            <a:ext cx="7010400" cy="7054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/>
        </p:nvSpPr>
        <p:spPr>
          <a:xfrm>
            <a:off x="840150" y="696925"/>
            <a:ext cx="5634900" cy="6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Specific Rules:</a:t>
            </a:r>
            <a:endParaRPr b="1"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r>
              <a:rPr lang="en-US"/>
              <a:t>Standard Safety Rules apply. See USPSA rulebook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Specific amendment: You may detach guns while in holsters from your belt.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Chemlights must be worn on the belt at 180 degrees apart (front&amp;back, left&amp;right, etc. any way you turn we need to see them)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Scoring: Timeplus scoring. Neutralize targets as required in the WSB. 1 Alpha or 2 anywhere to neutralize unless otherwise specified.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Penalties for not doing what the WSB says will be decided by the Range Master. Squad input is encouraged. Maybe it’ll be something funny.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 Headlamps. We like our eyes. Surefire has donated lights you can blip to your jacket that will point down. Chest-level or lower if you have a handheld. Penalties for blinding folks will be funny and appropriate.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/>
        </p:nvSpPr>
        <p:spPr>
          <a:xfrm>
            <a:off x="2166900" y="2608625"/>
            <a:ext cx="2981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Stage 1, Bay 2: TBD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If you’d like to see something specific tested, let us know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Google Shape;118;p17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{8C22F69E-A564-4C46-A90C-51048C5E8AA7}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Stage 2, Bay 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>
                          <a:solidFill>
                            <a:schemeClr val="dk1"/>
                          </a:solidFill>
                        </a:rPr>
                        <a:t>Spock's Goatee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</a:rPr>
                        <a:t>Course Designer:  Eric Beerbaum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Spock's Goatee is a 26 round unlimited course. There are 11 paper targets and 4 poppers. Paper must be neutralized and steel must fall to score. The start signal is audible.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Handgun start position is standing in box A with wrists below belt. Handgun loaded and holstered. If you do not have a holster, the pistol will be loaded and placed on barrel 1.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PCC start position is standing in box A. PCC loaded, safety on, stock touching belt.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On the audible start signal, flip one of the randomized tiles on barrel 2.  If the tile is black, brown paper and white steel are shoots and the rest are no-shoots. If the tile is white, white paper and red steel are shoots and the rest are no-shoots.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 Engage appropriate targets from within the shooting areas.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4" name="Google Shape;124;p18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{8C22F69E-A564-4C46-A90C-51048C5E8AA7}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Stage 2, Bay 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Spock's Goatee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>
                          <a:solidFill>
                            <a:schemeClr val="dk1"/>
                          </a:solidFill>
                        </a:rPr>
                        <a:t>Course Designer: Eric Beerbaum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25" name="Google Shape;12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837" y="1309687"/>
            <a:ext cx="5824537" cy="810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1" name="Google Shape;131;p19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{8C22F69E-A564-4C46-A90C-51048C5E8AA7}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Stage 3, Bay 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>
                          <a:solidFill>
                            <a:schemeClr val="dk1"/>
                          </a:solidFill>
                        </a:rPr>
                        <a:t>You Spin Me Right Round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</a:rPr>
                        <a:t>Course Designer:  Marcel Englmaier</a:t>
                      </a:r>
                      <a:endParaRPr sz="16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You Spin Me Right Round is at least a 14 round unlimited course. There are 2 square plates, 2 round plates, and a spinner. The square plates require 4 shots, the round plates 2 shots, and the spinner must be spun both ways. The start signal is audible.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Handgun start position is standing with heels touching the start line and wrists below belt. Handgun loaded and holstered. If you do not have a holster, the pistol will be loaded and placed on barrel 1.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PCC start position is standing with heels touching the start line. PCC loaded, safety on, stock touching belt.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On the audible start signal, engage targets in the following order: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First, spin the spinner while on the rooftop. Pelvis touching rooftop.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Then engage the left square with at least 2 shots and the left round with at least 1 shot from the left box and the right square with at least 2 shots and the right round with at least 1 shot from the right box.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Then spin the spinner the opposite way while on the rooftop. Pelvis touching rooftop.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Finally, re-engage the left square with at least 2 shots and the left round with at least 1 shot from the left box and the right square with at least 2 shots and the right round with at least 1 shot from the right box.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" name="Google Shape;137;p20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{8C22F69E-A564-4C46-A90C-51048C5E8AA7}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Stage 3, Bay 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</a:rPr>
                        <a:t>You Spin Me Right Round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>
                          <a:solidFill>
                            <a:schemeClr val="dk1"/>
                          </a:solidFill>
                        </a:rPr>
                        <a:t>Course Designer: Marcel Englmaier</a:t>
                      </a:r>
                      <a:endParaRPr b="1" sz="2000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975" y="1351650"/>
            <a:ext cx="4705241" cy="812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9248" y="4305921"/>
            <a:ext cx="574600" cy="889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/>
        </p:nvSpPr>
        <p:spPr>
          <a:xfrm>
            <a:off x="1909050" y="2562050"/>
            <a:ext cx="3497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Stage 4, Bay 5: Sea of Steel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 TBD but name should be obvious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" name="Google Shape;151;p22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{8C22F69E-A564-4C46-A90C-51048C5E8AA7}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Stage 5, Bay 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>
                          <a:solidFill>
                            <a:schemeClr val="dk1"/>
                          </a:solidFill>
                        </a:rPr>
                        <a:t>Takeshi's Castle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</a:rPr>
                        <a:t>Course Designer:  Eric Beerbaum</a:t>
                      </a:r>
                      <a:endParaRPr sz="16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Takeshi’s Castle  is a 40 round unlimited course. There are 10 paper targets and 20 poppers. Paper must be neutralized and steel must fall to score. The start signal is audible.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Handgun start position is standing in box A with wrists below belt. Handgun loaded and holstered. If you do not have a holster, the pistol will be loaded and placed on barrel 1.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PCC start position is standing in box A. PCC loaded, safety on, stock touching belt.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On the audible start signal, engage targets from within the shooting areas.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